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68" r:id="rId7"/>
    <p:sldId id="259" r:id="rId8"/>
    <p:sldId id="260" r:id="rId9"/>
    <p:sldId id="262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8%D1%81%D1%82%D0%B0%D0%BB%D0%BB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90%D1%82%D0%BC%D0%BE%D1%81%D1%84%D0%B5%D1%80%D0%BD%D1%8B%D0%B5_%D0%BE%D1%81%D0%B0%D0%B4%D0%BA%D0%B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9B%D1%91%D0%B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0%BB%D0%B0%D0%BA%D0%B0" TargetMode="External"/><Relationship Id="rId2" Type="http://schemas.openxmlformats.org/officeDocument/2006/relationships/hyperlink" Target="https://ru.wikipedia.org/wiki/%D0%92%D0%BE%D0%B4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2%D0%BE%D0%B7%D0%B4%D1%83%D1%8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3515494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И ЕГО СВОЙСТВА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165612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СПАСИБО</a:t>
            </a:r>
            <a:br>
              <a:rPr lang="ru-RU" sz="8800" dirty="0" smtClean="0">
                <a:latin typeface="Monotype Corsiva" pitchFamily="66" charset="0"/>
              </a:rPr>
            </a:br>
            <a:r>
              <a:rPr lang="ru-RU" sz="8800" dirty="0" smtClean="0">
                <a:latin typeface="Monotype Corsiva" pitchFamily="66" charset="0"/>
              </a:rPr>
              <a:t> ЗА ВНИМАНИЕ!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6282238_246203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492896"/>
            <a:ext cx="6696744" cy="4130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Мягкий он, а не подушка.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он, а не пушок,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холодный как лягушка,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согреешь – ручеек.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816350" cy="1087438"/>
          </a:xfrm>
        </p:spPr>
        <p:txBody>
          <a:bodyPr>
            <a:normAutofit fontScale="90000"/>
          </a:bodyPr>
          <a:lstStyle/>
          <a:p>
            <a:r>
              <a:rPr lang="ru-RU" sz="8000" u="sng"/>
              <a:t>Снег.</a:t>
            </a:r>
            <a:r>
              <a:rPr lang="ru-RU" sz="8000"/>
              <a:t>  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 Снег</a:t>
            </a:r>
            <a:r>
              <a:rPr lang="ru-RU"/>
              <a:t> — форма </a:t>
            </a:r>
            <a:r>
              <a:rPr lang="ru-RU">
                <a:hlinkClick r:id="rId2" tooltip="Атмосферные осадки"/>
              </a:rPr>
              <a:t>атмосферных осадков</a:t>
            </a:r>
            <a:r>
              <a:rPr lang="ru-RU"/>
              <a:t>, состоящая из мелких </a:t>
            </a:r>
            <a:r>
              <a:rPr lang="ru-RU">
                <a:hlinkClick r:id="rId3" tooltip="Кристалл"/>
              </a:rPr>
              <a:t>кристаллов</a:t>
            </a:r>
            <a:r>
              <a:rPr lang="ru-RU"/>
              <a:t> </a:t>
            </a:r>
            <a:r>
              <a:rPr lang="ru-RU">
                <a:hlinkClick r:id="rId4" tooltip="Лёд"/>
              </a:rPr>
              <a:t>льда</a:t>
            </a:r>
            <a:r>
              <a:rPr lang="ru-RU"/>
              <a:t>. Относится к обложным осадкам, выпадающим на земную поверхность.  </a:t>
            </a:r>
          </a:p>
        </p:txBody>
      </p:sp>
      <p:pic>
        <p:nvPicPr>
          <p:cNvPr id="77834" name="Picture 10" descr="11922_1280x9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9002">
            <a:off x="3995738" y="404813"/>
            <a:ext cx="3600450" cy="2598737"/>
          </a:xfrm>
          <a:prstGeom prst="rect">
            <a:avLst/>
          </a:prstGeom>
          <a:noFill/>
        </p:spPr>
      </p:pic>
      <p:pic>
        <p:nvPicPr>
          <p:cNvPr id="77836" name="Picture 12" descr="File:Snow cryst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93038">
            <a:off x="4427538" y="3716338"/>
            <a:ext cx="3384550" cy="2660650"/>
          </a:xfrm>
          <a:prstGeom prst="rect">
            <a:avLst/>
          </a:prstGeom>
          <a:noFill/>
        </p:spPr>
      </p:pic>
      <p:pic>
        <p:nvPicPr>
          <p:cNvPr id="77838" name="Picture 14" descr="i?id=254029886-5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52386">
            <a:off x="5922963" y="2133600"/>
            <a:ext cx="3221037" cy="27447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013700" cy="1143000"/>
          </a:xfrm>
        </p:spPr>
        <p:txBody>
          <a:bodyPr/>
          <a:lstStyle/>
          <a:p>
            <a:r>
              <a:rPr lang="ru-RU" sz="6600"/>
              <a:t>Образование снега.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  Снег образуется, когда микроскопические капли </a:t>
            </a:r>
            <a:r>
              <a:rPr lang="ru-RU" sz="1800">
                <a:hlinkClick r:id="rId2" tooltip="Вода"/>
              </a:rPr>
              <a:t>воды</a:t>
            </a:r>
            <a:r>
              <a:rPr lang="ru-RU" sz="1800"/>
              <a:t> в </a:t>
            </a:r>
            <a:r>
              <a:rPr lang="ru-RU" sz="1800">
                <a:hlinkClick r:id="rId3" tooltip="Облака"/>
              </a:rPr>
              <a:t>облаках</a:t>
            </a:r>
            <a:r>
              <a:rPr lang="ru-RU" sz="1800"/>
              <a:t> притягиваются к пылевым частицам и замерзают. Появляющиеся при этом кристаллы льда, не превышающие поначалу 0,1 мм в диаметре, падают вниз и растут в результате конденсации на них влаги из </a:t>
            </a:r>
            <a:r>
              <a:rPr lang="ru-RU" sz="1800">
                <a:hlinkClick r:id="rId4" tooltip="Воздух"/>
              </a:rPr>
              <a:t>воздуха</a:t>
            </a:r>
            <a:r>
              <a:rPr lang="ru-RU" sz="1800"/>
              <a:t>. При этом образуются шестиконечные кристаллические формы. Основной кристалл воды имеет в плоскости форму правильного шестиугольника. На вершинах такого шестиугольника затем осаждаются новые кристаллы, на них — новые, и так получаются разнообразные формы звёздочек-снежинок. </a:t>
            </a:r>
          </a:p>
        </p:txBody>
      </p:sp>
      <p:pic>
        <p:nvPicPr>
          <p:cNvPr id="6156" name="Picture 12" descr="1327981731_rewa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3153">
            <a:off x="4500563" y="1341438"/>
            <a:ext cx="3960812" cy="2970212"/>
          </a:xfrm>
          <a:prstGeom prst="rect">
            <a:avLst/>
          </a:prstGeom>
          <a:noFill/>
        </p:spPr>
      </p:pic>
      <p:pic>
        <p:nvPicPr>
          <p:cNvPr id="6158" name="Picture 14" descr="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8547">
            <a:off x="5003800" y="3995738"/>
            <a:ext cx="3816350" cy="28622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Покружилась звездочка</a:t>
            </a:r>
            <a:br>
              <a:rPr lang="ru-RU" sz="2800" dirty="0" smtClean="0"/>
            </a:br>
            <a:r>
              <a:rPr lang="ru-RU" sz="2800" dirty="0" smtClean="0"/>
              <a:t>В воздухе немножко,</a:t>
            </a:r>
            <a:br>
              <a:rPr lang="ru-RU" sz="2800" dirty="0" smtClean="0"/>
            </a:br>
            <a:r>
              <a:rPr lang="ru-RU" sz="2800" dirty="0" smtClean="0"/>
              <a:t>Села и растаяла</a:t>
            </a:r>
            <a:br>
              <a:rPr lang="ru-RU" sz="2800" dirty="0" smtClean="0"/>
            </a:br>
            <a:r>
              <a:rPr lang="ru-RU" sz="2800" dirty="0" smtClean="0"/>
              <a:t>На моей ладошке.</a:t>
            </a:r>
            <a:endParaRPr lang="ru-RU" sz="2800" dirty="0"/>
          </a:p>
        </p:txBody>
      </p:sp>
      <p:pic>
        <p:nvPicPr>
          <p:cNvPr id="3074" name="Picture 2" descr="C:\Users\Андрей\Desktop\Снежин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992" y="1916832"/>
            <a:ext cx="4900016" cy="44144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sneg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i-9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look.com.ua-6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u="sng">
                <a:effectLst/>
              </a:rPr>
              <a:t>Образование инея.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50688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  Иней образуется посредством перехода водяного пара из газообразного состояния в твердое. Происходит это таким образом: определенные поверхности, расположенные горизонтально охлаждаются в результате понижения температуры больше, чем окружающий их воздух. Иней обычно образуется в тихие безветренные ночи, а наиболее удобным местом его расположения служат различные шероховатые поверхности тех тел, которые изначально плохо проводят тепло. Поэтому наиболее часто можно увидеть иней на деревянных скамьях или на открытой земле. </a:t>
            </a:r>
          </a:p>
        </p:txBody>
      </p:sp>
      <p:pic>
        <p:nvPicPr>
          <p:cNvPr id="86024" name="Picture 8" descr="65201632_fruit_00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0918">
            <a:off x="4468813" y="1989138"/>
            <a:ext cx="4675187" cy="35067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СНЕГ И ЕГО СВОЙСТВА</vt:lpstr>
      <vt:lpstr>Мягкий он, а не подушка. Белый он, а не пушок, Он холодный как лягушка, А согреешь – ручеек. </vt:lpstr>
      <vt:lpstr>Снег.  </vt:lpstr>
      <vt:lpstr>Образование снега.</vt:lpstr>
      <vt:lpstr>Покружилась звездочка В воздухе немножко, Села и растаяла На моей ладошке.</vt:lpstr>
      <vt:lpstr>Слайд 6</vt:lpstr>
      <vt:lpstr>Слайд 7</vt:lpstr>
      <vt:lpstr>Слайд 8</vt:lpstr>
      <vt:lpstr>Образование инея.</vt:lpstr>
      <vt:lpstr>Слайд 10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 И ЕГО СВОЙСТВА</dc:title>
  <dc:creator>Андрей</dc:creator>
  <cp:lastModifiedBy>Windows User</cp:lastModifiedBy>
  <cp:revision>4</cp:revision>
  <dcterms:created xsi:type="dcterms:W3CDTF">2017-02-01T09:50:18Z</dcterms:created>
  <dcterms:modified xsi:type="dcterms:W3CDTF">2017-02-01T10:48:15Z</dcterms:modified>
</cp:coreProperties>
</file>