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8"/>
  </p:handoutMasterIdLst>
  <p:sldIdLst>
    <p:sldId id="256" r:id="rId2"/>
    <p:sldId id="258" r:id="rId3"/>
    <p:sldId id="259" r:id="rId4"/>
    <p:sldId id="261" r:id="rId5"/>
    <p:sldId id="270" r:id="rId6"/>
    <p:sldId id="271" r:id="rId7"/>
    <p:sldId id="272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805C284E-8B60-4778-8522-5D6CA9D3C53F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479DF04D-2962-418F-A7DA-40E69313BF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в Африку</a:t>
            </a:r>
            <a:endParaRPr lang="ru-RU" dirty="0"/>
          </a:p>
        </p:txBody>
      </p:sp>
      <p:pic>
        <p:nvPicPr>
          <p:cNvPr id="10" name="Содержимое 9" descr="15257-4-8-eac4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6858048" cy="500066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опард.jpe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142976" y="571480"/>
            <a:ext cx="7072362" cy="585791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рблюд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71480"/>
            <a:ext cx="7143800" cy="578487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ме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00042"/>
            <a:ext cx="8229600" cy="564360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ира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642918"/>
            <a:ext cx="7215238" cy="5359959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окоди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71480"/>
            <a:ext cx="7286676" cy="564360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ьв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00042"/>
            <a:ext cx="7429552" cy="585630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eb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00042"/>
            <a:ext cx="7429552" cy="557216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устыня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500042"/>
            <a:ext cx="7286676" cy="585788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ази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500042"/>
            <a:ext cx="7000924" cy="585791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устыня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00042"/>
            <a:ext cx="7429552" cy="585630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7900655-Banana_Tree-SP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7072362" cy="571504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допа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7429552" cy="578487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ван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71480"/>
            <a:ext cx="7072362" cy="578487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аоба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00042"/>
            <a:ext cx="7429552" cy="593045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ящер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09" y="428604"/>
            <a:ext cx="7786743" cy="5697559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</TotalTime>
  <Words>3</Words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Путешествие в Африку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Африку</dc:title>
  <cp:lastModifiedBy>Mufasa</cp:lastModifiedBy>
  <cp:revision>4</cp:revision>
  <dcterms:modified xsi:type="dcterms:W3CDTF">2014-12-13T08:31:35Z</dcterms:modified>
</cp:coreProperties>
</file>