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2" r:id="rId3"/>
    <p:sldId id="263" r:id="rId4"/>
    <p:sldId id="264" r:id="rId5"/>
    <p:sldId id="269" r:id="rId6"/>
    <p:sldId id="27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>
        <p:scale>
          <a:sx n="52" d="100"/>
          <a:sy n="52" d="100"/>
        </p:scale>
        <p:origin x="-100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5085B-D0FD-49FC-A10B-59AEDE9884D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D0805-EF8B-475D-9C95-D011BA3A6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3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D0805-EF8B-475D-9C95-D011BA3A61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1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44824"/>
            <a:ext cx="24416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1941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2924944"/>
            <a:ext cx="24416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1945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88640"/>
            <a:ext cx="6768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Великая отечественная война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893" y="4293096"/>
            <a:ext cx="2561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Подготовил ученик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2А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Гудков Роман 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Фашисты напали на СССР, и началась Великая Отечественная война. Для простых советских людей она стала неожиданной.  Тысячи людей шли добровольцами в армию.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547696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421152"/>
            <a:ext cx="2495076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736" y="692696"/>
            <a:ext cx="3379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то время в стране царил холод, голод, смерть, разруха.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88" y="1073304"/>
            <a:ext cx="338552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88640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Советские солдаты храбро сражались за свою Родину!!!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14" y="1916832"/>
            <a:ext cx="3061766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139339"/>
            <a:ext cx="3024336" cy="273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Фашистские полчища яростно сражались за каждый клочок земли. В мае 1945 года наши войска взяли Берлин. Гитлер вынужден был признать себя побежденным.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469667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4178867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мая 1945 года фашисты признали своё поражение. Этот день стал Днем Победы в Великой Отечественной войне.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8" t="1665" r="1834" b="1755"/>
          <a:stretch>
            <a:fillRect/>
          </a:stretch>
        </p:blipFill>
        <p:spPr bwMode="auto">
          <a:xfrm>
            <a:off x="2123728" y="2004522"/>
            <a:ext cx="3340667" cy="313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890">
            <a:off x="5732655" y="1707727"/>
            <a:ext cx="3734866" cy="422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188640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Никто не забыт,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2573" y="4089266"/>
            <a:ext cx="5347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ничто не забыто! 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5424933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112</Words>
  <Application>Microsoft Office PowerPoint</Application>
  <PresentationFormat>Экран (4:3)</PresentationFormat>
  <Paragraphs>13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1</cp:lastModifiedBy>
  <cp:revision>34</cp:revision>
  <dcterms:created xsi:type="dcterms:W3CDTF">2012-04-26T17:51:59Z</dcterms:created>
  <dcterms:modified xsi:type="dcterms:W3CDTF">2016-05-05T13:25:01Z</dcterms:modified>
</cp:coreProperties>
</file>